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86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138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11" Type="http://schemas.microsoft.com/office/2015/10/relationships/revisionInfo" Target="revisionInfo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5B4B9B63-23F0-4DD0-8D2A-5C4ED33C4B8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xmlns="" id="{57F5B196-6A6C-4F40-89C4-76BD7F10FD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8FE73F34-52B6-41DE-8FA7-AB329B25B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706157FF-F8C2-410D-B350-F844BEC236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1F9FA93B-D530-4405-9902-1D7D42D20A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82864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E8162C56-93ED-4B63-B9A6-155335EB29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xmlns="" id="{507CEB18-CCFF-4FEE-924B-78F5D890C2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A0786FBB-6CE2-4E5B-8CEA-D15C007462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8A688068-E3E2-4516-A6A8-74E78C1314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7224C44F-85A5-4E18-AE27-003C749A6A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913160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xmlns="" id="{9046B14E-3219-46FA-8488-6A69BA18F9B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xmlns="" id="{4A242F3E-B69A-4124-9B0B-7C6FDC21E5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9D4FBE2E-6D1E-43B0-81BD-98C9B1DF27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382DF7F9-085B-4B56-A133-03BFF7A73F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40987C70-6343-44A9-818F-5808E2318B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515237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72666EB0-C53D-42B8-B839-F2C2F3E6C6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3431C269-6B4F-4BA4-92AC-E4D982B2D22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58C71ADF-E762-49CC-A52F-AA9F1F74B5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64537A9D-2593-4C7E-A485-47F22FF265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AB0D204E-344D-44FC-BBE7-3099757E3C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112772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1F2DCFB0-99EA-436D-8732-F256D757D0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B6E14FE1-1CA7-4380-A247-135E4422E8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ECC7C4AE-1A38-4D52-BDF1-35547A3A86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BAA92A6A-6852-4740-AC29-E01EA325E2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9D31E3C7-77BA-4A51-9194-92636129D1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72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9A3B236E-14B7-4F39-B206-23DBE06F5E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D3A21EC8-5D0C-4532-9B6F-7E0515A66D0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xmlns="" id="{3B453449-4E03-4E08-827D-E4A8EFB35B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0C087998-971B-4EE3-9C11-AA7CF54860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44F97800-E5A9-4FC2-9B8C-A96FC6E57C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983B16B0-364C-4FD8-B8C4-BEA8A967AD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003523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6EE3ECF4-CA95-473C-ACF8-83FE3689BA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18BC2ED8-6AD4-4597-8C3C-EBB1E11EF2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xmlns="" id="{0A57DF5A-4E56-474C-AFA8-41BD4F4606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xmlns="" id="{E84F073B-C933-41E0-A03F-9D8643C4F17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xmlns="" id="{E3BAD18D-2337-4228-8A98-CBE7DB2367B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xmlns="" id="{6FDAE449-D20D-4B05-AD6D-27DED474A8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xmlns="" id="{33AABE4E-5512-43D3-8268-D9246F1A8B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xmlns="" id="{749512DA-7720-4033-95FB-98426C543D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42923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65CDD4F8-6D20-4089-896E-F71DD4165E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xmlns="" id="{FFDC22DB-695E-47FB-959B-5DA32E27FD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xmlns="" id="{66571CFC-229D-448D-948D-C144B300B5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xmlns="" id="{385797CD-F830-4CE6-BBAE-9833FEE51F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223600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xmlns="" id="{A0EAD7FB-0BA2-4342-86C8-6B6286827B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xmlns="" id="{EEADD323-C68E-4666-B4E1-9E21FC7C25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xmlns="" id="{5A7F959D-2886-4F71-9FAC-F1188239F6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591200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394A166D-96D8-486C-AB34-230C4A028C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E56420CD-FC74-469F-86F8-A5208F2A435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xmlns="" id="{64385A03-C7E5-404E-9F80-F8D025B9097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AE0686F8-8EE1-4F73-82F3-50541130BF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F133B3C6-FB57-48C0-AAAC-3D2B8E1968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417EC85C-E862-484C-8E23-45E7EB17F3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07931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9355CBFA-9653-4E3D-A4CB-C0520FCEB2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xmlns="" id="{CFF6465D-4B66-41AC-AE40-CBBAC39E196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xmlns="" id="{F0BEA27A-BA61-4A77-9AB6-C7D72E3A5B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C33AD351-15D2-4D11-92A9-6FB1C66543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D3AAFCFF-BAFD-4EFB-BCEB-C9C75CEB16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695BA05A-5D2A-4A16-88D5-892C3CF258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844604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xmlns="" id="{A494AD2D-07E1-4E76-A983-FB848D6EB9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1660AF63-FB58-4DC9-A381-6E536F66C3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69C61D10-AB31-4D9C-A109-17BACBB0AFC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083A24-F2C7-4E6B-9208-8C2FFBFAC148}" type="datetimeFigureOut">
              <a:rPr lang="zh-CN" altLang="en-US" smtClean="0"/>
              <a:t>2019/04/24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74748C57-F046-4E8D-A9E8-05C64FEE493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54940048-2472-4F37-B0ED-047360A203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78B9CD-50F8-475B-B631-A273212ABA2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728026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>
            <a:extLst>
              <a:ext uri="{FF2B5EF4-FFF2-40B4-BE49-F238E27FC236}">
                <a16:creationId xmlns:a16="http://schemas.microsoft.com/office/drawing/2014/main" xmlns="" id="{1DF9FAA7-F06E-48A9-8C9E-3EC495EA8783}"/>
              </a:ext>
            </a:extLst>
          </p:cNvPr>
          <p:cNvSpPr/>
          <p:nvPr/>
        </p:nvSpPr>
        <p:spPr>
          <a:xfrm>
            <a:off x="4905375" y="1296132"/>
            <a:ext cx="2847975" cy="540199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err="1"/>
              <a:t>LocalStack</a:t>
            </a:r>
            <a:r>
              <a:rPr lang="zh-CN" altLang="en-US" dirty="0"/>
              <a:t>（</a:t>
            </a:r>
            <a:r>
              <a:rPr lang="en-US" altLang="zh-CN" dirty="0" err="1" smtClean="0"/>
              <a:t>AppContext</a:t>
            </a:r>
            <a:r>
              <a:rPr lang="zh-CN" altLang="en-US" dirty="0"/>
              <a:t>）</a:t>
            </a:r>
          </a:p>
        </p:txBody>
      </p:sp>
      <p:sp>
        <p:nvSpPr>
          <p:cNvPr id="5" name="矩形 4">
            <a:extLst>
              <a:ext uri="{FF2B5EF4-FFF2-40B4-BE49-F238E27FC236}">
                <a16:creationId xmlns:a16="http://schemas.microsoft.com/office/drawing/2014/main" xmlns="" id="{6B15D459-C3B1-4209-8D0C-753B5219066F}"/>
              </a:ext>
            </a:extLst>
          </p:cNvPr>
          <p:cNvSpPr/>
          <p:nvPr/>
        </p:nvSpPr>
        <p:spPr>
          <a:xfrm>
            <a:off x="4905374" y="1296132"/>
            <a:ext cx="2847975" cy="506438"/>
          </a:xfrm>
          <a:prstGeom prst="rect">
            <a:avLst/>
          </a:prstGeom>
          <a:solidFill>
            <a:srgbClr val="C00000"/>
          </a:solidFill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err="1"/>
              <a:t>AppContext</a:t>
            </a:r>
            <a:endParaRPr lang="zh-CN" altLang="en-US" dirty="0"/>
          </a:p>
        </p:txBody>
      </p:sp>
      <p:sp>
        <p:nvSpPr>
          <p:cNvPr id="6" name="矩形 5">
            <a:extLst>
              <a:ext uri="{FF2B5EF4-FFF2-40B4-BE49-F238E27FC236}">
                <a16:creationId xmlns:a16="http://schemas.microsoft.com/office/drawing/2014/main" xmlns="" id="{824CE55B-1CE3-44C2-A098-59EFF8CB652F}"/>
              </a:ext>
            </a:extLst>
          </p:cNvPr>
          <p:cNvSpPr/>
          <p:nvPr/>
        </p:nvSpPr>
        <p:spPr>
          <a:xfrm>
            <a:off x="1720215" y="1296132"/>
            <a:ext cx="1871003" cy="661181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err="1"/>
              <a:t>c</a:t>
            </a:r>
            <a:r>
              <a:rPr lang="en-US" altLang="zh-CN" dirty="0" err="1" smtClean="0"/>
              <a:t>urrent_app</a:t>
            </a:r>
            <a:endParaRPr lang="zh-CN" altLang="en-US" dirty="0"/>
          </a:p>
        </p:txBody>
      </p:sp>
      <p:cxnSp>
        <p:nvCxnSpPr>
          <p:cNvPr id="8" name="直接箭头连接符 7">
            <a:extLst>
              <a:ext uri="{FF2B5EF4-FFF2-40B4-BE49-F238E27FC236}">
                <a16:creationId xmlns:a16="http://schemas.microsoft.com/office/drawing/2014/main" xmlns="" id="{34BC9970-6B94-4D48-8234-4EF53BB145EA}"/>
              </a:ext>
            </a:extLst>
          </p:cNvPr>
          <p:cNvCxnSpPr>
            <a:cxnSpLocks/>
          </p:cNvCxnSpPr>
          <p:nvPr/>
        </p:nvCxnSpPr>
        <p:spPr>
          <a:xfrm>
            <a:off x="3410243" y="1613974"/>
            <a:ext cx="1495132" cy="115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文本框 2"/>
          <p:cNvSpPr txBox="1"/>
          <p:nvPr/>
        </p:nvSpPr>
        <p:spPr>
          <a:xfrm>
            <a:off x="1720215" y="266700"/>
            <a:ext cx="141256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000" dirty="0" smtClean="0">
                <a:solidFill>
                  <a:srgbClr val="C00000"/>
                </a:solidFill>
              </a:rPr>
              <a:t>App</a:t>
            </a:r>
            <a:r>
              <a:rPr lang="zh-CN" altLang="en-US" sz="2000" dirty="0" smtClean="0">
                <a:solidFill>
                  <a:srgbClr val="C00000"/>
                </a:solidFill>
              </a:rPr>
              <a:t>上下文</a:t>
            </a:r>
            <a:endParaRPr lang="zh-CN" altLang="en-US" sz="20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52263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1266</TotalTime>
  <Words>8</Words>
  <Application>Microsoft Office PowerPoint</Application>
  <PresentationFormat>宽屏</PresentationFormat>
  <Paragraphs>4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主题​​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莫能锋</dc:creator>
  <cp:lastModifiedBy>monengfeng</cp:lastModifiedBy>
  <cp:revision>26</cp:revision>
  <dcterms:created xsi:type="dcterms:W3CDTF">2017-11-11T04:50:56Z</dcterms:created>
  <dcterms:modified xsi:type="dcterms:W3CDTF">2019-04-24T03:10:22Z</dcterms:modified>
</cp:coreProperties>
</file>

<file path=docProps/thumbnail.jpeg>
</file>