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microsoft.com/office/2015/10/relationships/revisionInfo" Target="revisionInfo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B4B9B63-23F0-4DD0-8D2A-5C4ED33C4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57F5B196-6A6C-4F40-89C4-76BD7F10FD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FE73F34-52B6-41DE-8FA7-AB329B25B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06157FF-F8C2-410D-B350-F844BEC23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F9FA93B-D530-4405-9902-1D7D42D20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86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8162C56-93ED-4B63-B9A6-155335EB2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507CEB18-CCFF-4FEE-924B-78F5D890C2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0786FBB-6CE2-4E5B-8CEA-D15C00746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A688068-E3E2-4516-A6A8-74E78C131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224C44F-85A5-4E18-AE27-003C749A6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31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9046B14E-3219-46FA-8488-6A69BA18F9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4A242F3E-B69A-4124-9B0B-7C6FDC21E5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D4FBE2E-6D1E-43B0-81BD-98C9B1DF2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82DF7F9-085B-4B56-A133-03BFF7A73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0987C70-6343-44A9-818F-5808E2318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523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2666EB0-C53D-42B8-B839-F2C2F3E6C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431C269-6B4F-4BA4-92AC-E4D982B2D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8C71ADF-E762-49CC-A52F-AA9F1F74B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4537A9D-2593-4C7E-A485-47F22FF26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B0D204E-344D-44FC-BBE7-3099757E3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277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F2DCFB0-99EA-436D-8732-F256D757D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6E14FE1-1CA7-4380-A247-135E4422E8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CC7C4AE-1A38-4D52-BDF1-35547A3A8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AA92A6A-6852-4740-AC29-E01EA325E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D31E3C7-77BA-4A51-9194-92636129D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A3B236E-14B7-4F39-B206-23DBE06F5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3A21EC8-5D0C-4532-9B6F-7E0515A66D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3B453449-4E03-4E08-827D-E4A8EFB35B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0C087998-971B-4EE3-9C11-AA7CF5486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4F97800-E5A9-4FC2-9B8C-A96FC6E57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83B16B0-364C-4FD8-B8C4-BEA8A967A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352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EE3ECF4-CA95-473C-ACF8-83FE3689B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8BC2ED8-6AD4-4597-8C3C-EBB1E11EF2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0A57DF5A-4E56-474C-AFA8-41BD4F4606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E84F073B-C933-41E0-A03F-9D8643C4F1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E3BAD18D-2337-4228-8A98-CBE7DB2367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6FDAE449-D20D-4B05-AD6D-27DED474A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33AABE4E-5512-43D3-8268-D9246F1A8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749512DA-7720-4033-95FB-98426C543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9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5CDD4F8-6D20-4089-896E-F71DD4165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FFDC22DB-695E-47FB-959B-5DA32E27F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66571CFC-229D-448D-948D-C144B300B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385797CD-F830-4CE6-BBAE-9833FEE51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360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A0EAD7FB-0BA2-4342-86C8-6B6286827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EEADD323-C68E-4666-B4E1-9E21FC7C2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A7F959D-2886-4F71-9FAC-F1188239F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120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94A166D-96D8-486C-AB34-230C4A028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56420CD-FC74-469F-86F8-A5208F2A43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64385A03-C7E5-404E-9F80-F8D025B90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E0686F8-8EE1-4F73-82F3-50541130B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133B3C6-FB57-48C0-AAAC-3D2B8E196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17EC85C-E862-484C-8E23-45E7EB17F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9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355CBFA-9653-4E3D-A4CB-C0520FCEB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CFF6465D-4B66-41AC-AE40-CBBAC39E19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F0BEA27A-BA61-4A77-9AB6-C7D72E3A5B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33AD351-15D2-4D11-92A9-6FB1C6654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3AAFCFF-BAFD-4EFB-BCEB-C9C75CEB1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95BA05A-5D2A-4A16-88D5-892C3CF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460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A494AD2D-07E1-4E76-A983-FB848D6EB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660AF63-FB58-4DC9-A381-6E536F66C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9C61D10-AB31-4D9C-A109-17BACBB0AF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4748C57-F046-4E8D-A9E8-05C64FEE49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4940048-2472-4F37-B0ED-047360A20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802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DF9FAA7-F06E-48A9-8C9E-3EC495EA8783}"/>
              </a:ext>
            </a:extLst>
          </p:cNvPr>
          <p:cNvSpPr/>
          <p:nvPr/>
        </p:nvSpPr>
        <p:spPr>
          <a:xfrm>
            <a:off x="3638550" y="1219932"/>
            <a:ext cx="2847975" cy="5401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LocalStack</a:t>
            </a:r>
            <a:r>
              <a:rPr lang="zh-CN" altLang="en-US" dirty="0"/>
              <a:t>（</a:t>
            </a:r>
            <a:r>
              <a:rPr lang="en-US" altLang="zh-CN" dirty="0" err="1" smtClean="0"/>
              <a:t>AppContext</a:t>
            </a:r>
            <a:r>
              <a:rPr lang="zh-CN" altLang="en-US" dirty="0"/>
              <a:t>）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6B15D459-C3B1-4209-8D0C-753B5219066F}"/>
              </a:ext>
            </a:extLst>
          </p:cNvPr>
          <p:cNvSpPr/>
          <p:nvPr/>
        </p:nvSpPr>
        <p:spPr>
          <a:xfrm>
            <a:off x="3638550" y="1219932"/>
            <a:ext cx="2847975" cy="50643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AppContext</a:t>
            </a:r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24CE55B-1CE3-44C2-A098-59EFF8CB652F}"/>
              </a:ext>
            </a:extLst>
          </p:cNvPr>
          <p:cNvSpPr/>
          <p:nvPr/>
        </p:nvSpPr>
        <p:spPr>
          <a:xfrm>
            <a:off x="453390" y="1219932"/>
            <a:ext cx="1871003" cy="661181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c</a:t>
            </a:r>
            <a:r>
              <a:rPr lang="en-US" altLang="zh-CN" dirty="0" err="1" smtClean="0"/>
              <a:t>urrent_app</a:t>
            </a:r>
            <a:endParaRPr lang="zh-CN" altLang="en-US" dirty="0"/>
          </a:p>
        </p:txBody>
      </p:sp>
      <p:cxnSp>
        <p:nvCxnSpPr>
          <p:cNvPr id="8" name="直接箭头连接符 7">
            <a:extLst>
              <a:ext uri="{FF2B5EF4-FFF2-40B4-BE49-F238E27FC236}">
                <a16:creationId xmlns="" xmlns:a16="http://schemas.microsoft.com/office/drawing/2014/main" id="{34BC9970-6B94-4D48-8234-4EF53BB145EA}"/>
              </a:ext>
            </a:extLst>
          </p:cNvPr>
          <p:cNvCxnSpPr>
            <a:cxnSpLocks/>
          </p:cNvCxnSpPr>
          <p:nvPr/>
        </p:nvCxnSpPr>
        <p:spPr>
          <a:xfrm>
            <a:off x="2143418" y="1537774"/>
            <a:ext cx="1495132" cy="115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6E2CBDC1-C779-46F6-B3D1-A89D3EBA06B4}"/>
              </a:ext>
            </a:extLst>
          </p:cNvPr>
          <p:cNvSpPr/>
          <p:nvPr/>
        </p:nvSpPr>
        <p:spPr>
          <a:xfrm>
            <a:off x="7924800" y="1219932"/>
            <a:ext cx="3105149" cy="54781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LocalStack</a:t>
            </a:r>
            <a:r>
              <a:rPr lang="zh-CN" altLang="en-US" dirty="0"/>
              <a:t>（</a:t>
            </a:r>
            <a:r>
              <a:rPr lang="en-US" altLang="zh-CN" dirty="0" err="1" smtClean="0"/>
              <a:t>RequestContext</a:t>
            </a:r>
            <a:r>
              <a:rPr lang="zh-CN" altLang="en-US" dirty="0"/>
              <a:t>）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79363A6C-E326-48B7-8E3F-F17A7B2ED4BA}"/>
              </a:ext>
            </a:extLst>
          </p:cNvPr>
          <p:cNvSpPr/>
          <p:nvPr/>
        </p:nvSpPr>
        <p:spPr>
          <a:xfrm>
            <a:off x="7924799" y="1219932"/>
            <a:ext cx="3105149" cy="50643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RequestContext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720215" y="266700"/>
            <a:ext cx="1778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C00000"/>
                </a:solidFill>
              </a:rPr>
              <a:t>request</a:t>
            </a:r>
            <a:r>
              <a:rPr lang="zh-CN" altLang="en-US" sz="2000" dirty="0" smtClean="0">
                <a:solidFill>
                  <a:srgbClr val="C00000"/>
                </a:solidFill>
              </a:rPr>
              <a:t>上下文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535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1186</TotalTime>
  <Words>13</Words>
  <Application>Microsoft Office PowerPoint</Application>
  <PresentationFormat>宽屏</PresentationFormat>
  <Paragraphs>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莫能锋</dc:creator>
  <cp:lastModifiedBy>monengfeng</cp:lastModifiedBy>
  <cp:revision>23</cp:revision>
  <dcterms:created xsi:type="dcterms:W3CDTF">2017-11-11T04:50:56Z</dcterms:created>
  <dcterms:modified xsi:type="dcterms:W3CDTF">2019-04-24T01:05:49Z</dcterms:modified>
</cp:coreProperties>
</file>